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734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31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86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0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4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52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3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80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7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2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63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6A573-C6D8-4F10-9093-0394E3364ADD}" type="datetimeFigureOut">
              <a:rPr lang="ru-RU" smtClean="0"/>
              <a:t>20.10.2021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61CD-FDB9-41ED-8826-A4C4BD43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8640260_19-phonoteka_org-p-fon-kraski-kisti-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6" b="8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1160" y="3429000"/>
            <a:ext cx="9144000" cy="2387600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Современные подходы </a:t>
            </a:r>
            <a:b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 формированию </a:t>
            </a:r>
            <a:b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художественно-творческих способностей дошкольников </a:t>
            </a:r>
            <a:b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условиях продуктивных </a:t>
            </a:r>
            <a:b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5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видов деятельности</a:t>
            </a:r>
            <a:endParaRPr lang="ru-RU" sz="5000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9498903_4-phonoteka_org-p-fon-karandashi-kraski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9757222" y="3624268"/>
            <a:ext cx="2304288" cy="97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909126" y="5039595"/>
            <a:ext cx="3173542" cy="97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976101" y="5039595"/>
            <a:ext cx="3173542" cy="97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91174" y="3535359"/>
            <a:ext cx="2304288" cy="97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84672" y="1775460"/>
            <a:ext cx="7197996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Современные инновационные подходы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58586" y="3840004"/>
            <a:ext cx="25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Арт-терапия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2595" y="5344240"/>
            <a:ext cx="303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Технология проектирования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1043" y="5344240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Технология моделирования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3376" y="3928913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ТРИЗ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884672" y="2479548"/>
            <a:ext cx="818648" cy="9052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709160" y="2552700"/>
            <a:ext cx="438912" cy="22402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388352" y="2579775"/>
            <a:ext cx="438912" cy="22314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272016" y="2479548"/>
            <a:ext cx="810652" cy="9052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5504" y="4948506"/>
            <a:ext cx="7330981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Особенности арт-терапии: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Методы арт-терапии применяются с дошкольниками разного возраста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Приемы могут включать как индивидуальные, так и групповые формы работы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Занятия сопровождаются мелодичной, образной музыкой,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которая позволяет детям расслабиться и насладиться ее легким звучанием.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6234" y="630321"/>
            <a:ext cx="319953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Арт-терапия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5504" y="1723391"/>
            <a:ext cx="1082649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 занятиях по изобразительной деятельности могут использоваться множество методов и приемов, игр, </a:t>
            </a:r>
          </a:p>
          <a:p>
            <a:r>
              <a:rPr lang="ru-RU" dirty="0" smtClean="0"/>
              <a:t>позволяющих </a:t>
            </a:r>
            <a:r>
              <a:rPr lang="ru-RU" b="1" dirty="0" smtClean="0">
                <a:solidFill>
                  <a:srgbClr val="FF0000"/>
                </a:solidFill>
              </a:rPr>
              <a:t>сохранить и укрепить психологическое здоровье ребенка.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5504" y="2693351"/>
            <a:ext cx="1082649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dirty="0" smtClean="0"/>
              <a:t>Одной из </a:t>
            </a:r>
            <a:r>
              <a:rPr lang="ru-RU" sz="3000" dirty="0" err="1" smtClean="0"/>
              <a:t>здоровьесберегающих</a:t>
            </a:r>
            <a:r>
              <a:rPr lang="ru-RU" sz="3000" dirty="0" smtClean="0"/>
              <a:t> технологий является 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</a:rPr>
              <a:t>арт-терапия</a:t>
            </a:r>
            <a:r>
              <a:rPr lang="ru-RU" sz="3000" dirty="0" smtClean="0"/>
              <a:t> или </a:t>
            </a:r>
            <a:r>
              <a:rPr lang="ru-RU" sz="3000" b="1" dirty="0" smtClean="0">
                <a:solidFill>
                  <a:srgbClr val="FF0000"/>
                </a:solidFill>
              </a:rPr>
              <a:t>«терапия творческим выражением».</a:t>
            </a:r>
            <a:endParaRPr lang="ru-RU" sz="3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5504" y="4013068"/>
            <a:ext cx="982662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Основные цели арт-терапии: </a:t>
            </a:r>
          </a:p>
          <a:p>
            <a:pPr algn="ctr"/>
            <a:r>
              <a:rPr lang="ru-RU" dirty="0" smtClean="0"/>
              <a:t>- самовыражение, расширение личного опыта, самопознание, гармонизация личности.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0463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07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9106" y="592875"/>
            <a:ext cx="599151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 проектирования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8360" y="3541044"/>
            <a:ext cx="87837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Метод, помогающий ребенку сформировать уверенность в собственных возможностях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28360" y="2351123"/>
            <a:ext cx="777764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Система обучения, в которой дети получают знания и овладевают умениями в процессе выполнения </a:t>
            </a:r>
            <a:r>
              <a:rPr lang="ru-RU" b="1" dirty="0" smtClean="0">
                <a:solidFill>
                  <a:srgbClr val="FF0000"/>
                </a:solidFill>
              </a:rPr>
              <a:t>системы спланированных практических заданий.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8360" y="4453966"/>
            <a:ext cx="777764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Метод позволяет воспитывать </a:t>
            </a:r>
            <a:r>
              <a:rPr lang="ru-RU" b="1" dirty="0" smtClean="0">
                <a:solidFill>
                  <a:srgbClr val="FF0000"/>
                </a:solidFill>
              </a:rPr>
              <a:t>самостоятельную и ответственную личность</a:t>
            </a:r>
            <a:r>
              <a:rPr lang="ru-RU" dirty="0" smtClean="0"/>
              <a:t>, </a:t>
            </a:r>
          </a:p>
          <a:p>
            <a:r>
              <a:rPr lang="ru-RU" dirty="0" smtClean="0"/>
              <a:t>развивает </a:t>
            </a:r>
            <a:r>
              <a:rPr lang="ru-RU" b="1" dirty="0" smtClean="0">
                <a:solidFill>
                  <a:srgbClr val="FF0000"/>
                </a:solidFill>
              </a:rPr>
              <a:t>творческие начала</a:t>
            </a:r>
            <a:r>
              <a:rPr lang="ru-RU" dirty="0" smtClean="0"/>
              <a:t> и </a:t>
            </a:r>
            <a:r>
              <a:rPr lang="ru-RU" b="1" dirty="0" smtClean="0">
                <a:solidFill>
                  <a:srgbClr val="FF0000"/>
                </a:solidFill>
              </a:rPr>
              <a:t>умственные способности.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8360" y="5643887"/>
            <a:ext cx="54339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Используется в работе со старшими дошкольниками.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00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1827" y="677356"/>
            <a:ext cx="5888343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 моделирования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9863" y="2211879"/>
            <a:ext cx="818653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Модель </a:t>
            </a:r>
            <a:r>
              <a:rPr lang="ru-RU" dirty="0" smtClean="0"/>
              <a:t>-  символ, предмет-заместитель, схематическое изображение предмета </a:t>
            </a:r>
          </a:p>
          <a:p>
            <a:r>
              <a:rPr lang="ru-RU" dirty="0" smtClean="0"/>
              <a:t>с его характерными признаками.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79863" y="4753709"/>
            <a:ext cx="950920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Использование игр с основами моделирования способствует </a:t>
            </a:r>
            <a:r>
              <a:rPr lang="ru-RU" b="1" dirty="0" smtClean="0">
                <a:solidFill>
                  <a:srgbClr val="FF0000"/>
                </a:solidFill>
              </a:rPr>
              <a:t>развитию чувства уверенности</a:t>
            </a:r>
            <a:r>
              <a:rPr lang="ru-RU" dirty="0" smtClean="0"/>
              <a:t>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самостоятельности, умению общаться друг с другом и со взрослыми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79863" y="3482794"/>
            <a:ext cx="89480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Моделирование</a:t>
            </a:r>
            <a:r>
              <a:rPr lang="ru-RU" dirty="0" smtClean="0"/>
              <a:t> – процесс создания моделей и их использование в целях формирования знаний о свойствах, структуре, отношениях, связях объектов.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62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5999" y="596906"/>
            <a:ext cx="1402948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ТРИЗ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458723" y="1399554"/>
            <a:ext cx="420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Теория решения изобретательских задач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91113" y="1861674"/>
            <a:ext cx="881472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Универсальная методическая система, которая сочетает познавательную деятельность </a:t>
            </a:r>
          </a:p>
          <a:p>
            <a:r>
              <a:rPr lang="ru-RU" dirty="0" smtClean="0"/>
              <a:t>с методами активизации и развития мышления, </a:t>
            </a:r>
          </a:p>
          <a:p>
            <a:r>
              <a:rPr lang="ru-RU" dirty="0" smtClean="0"/>
              <a:t>что позволяет ребенку решать творческие и социальные задачи самостоятельно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91113" y="3247124"/>
            <a:ext cx="63623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гибкости, подвижности и системности мышления;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поисковой активности, стремления к новизне;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Развитие речи и творческого воображения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91113" y="4909573"/>
            <a:ext cx="68059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Основная задача </a:t>
            </a:r>
            <a:r>
              <a:rPr lang="ru-RU" dirty="0" smtClean="0"/>
              <a:t>– привить ребенку радость творческих открытий.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91113" y="5741025"/>
            <a:ext cx="855727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Наиболее продуктивными приемами считаются: </a:t>
            </a:r>
          </a:p>
          <a:p>
            <a:r>
              <a:rPr lang="ru-RU" dirty="0" smtClean="0"/>
              <a:t>морфологическая дорожка, системный оператор, задания на развитие воображения.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64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5888" y="1467280"/>
            <a:ext cx="292580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Заключение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4473" y="2767279"/>
            <a:ext cx="920348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Чем разнообразнее будут условия, в которых протекает творческая деятельность: </a:t>
            </a:r>
          </a:p>
          <a:p>
            <a:r>
              <a:rPr lang="ru-RU" sz="2000" dirty="0" smtClean="0"/>
              <a:t>содержание, формы, методы и приемы работы с детьми, а так же материалами, </a:t>
            </a:r>
          </a:p>
          <a:p>
            <a:r>
              <a:rPr lang="ru-RU" sz="2000" dirty="0" smtClean="0"/>
              <a:t>с которыми они работают, тем интенсивнее станут развиваться </a:t>
            </a:r>
          </a:p>
          <a:p>
            <a:r>
              <a:rPr lang="ru-RU" sz="2000" dirty="0" smtClean="0"/>
              <a:t>детские художественные способности.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84186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4684"/>
            <a:ext cx="12193057" cy="6907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1100" y="2413336"/>
            <a:ext cx="8576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Благодарю за внимание!</a:t>
            </a:r>
            <a:endParaRPr lang="ru-RU" sz="6000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15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333</Words>
  <Application>Microsoft Office PowerPoint</Application>
  <PresentationFormat>Широкоэкранный</PresentationFormat>
  <Paragraphs>48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Современные подходы  к формированию  художественно-творческих способностей дошкольников  в условиях продуктивных  видов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подходы к формированию художественно-творческих способностей дошкольников в условиях продуктивных видов деятельности</dc:title>
  <dc:creator>Екатерина</dc:creator>
  <cp:lastModifiedBy>Екатерина</cp:lastModifiedBy>
  <cp:revision>15</cp:revision>
  <dcterms:created xsi:type="dcterms:W3CDTF">2021-10-20T16:48:11Z</dcterms:created>
  <dcterms:modified xsi:type="dcterms:W3CDTF">2021-10-20T18:46:10Z</dcterms:modified>
</cp:coreProperties>
</file>